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5"/>
  </p:handoutMasterIdLst>
  <p:sldIdLst>
    <p:sldId id="256" r:id="rId2"/>
    <p:sldId id="264" r:id="rId3"/>
    <p:sldId id="263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8EC5DE-7C28-4F40-A3B8-DB68F492FE53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3FC9F4-A35A-4B48-A86D-EFC85070A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870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9EE5D8FD-F2BC-4CB0-A8DB-C12BD2FB443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EE2CE-9770-418C-B7DD-215175A9B2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7280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B042F-9DBE-41C4-BA1B-EE36F7840E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6922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AEF38-8B1D-4C09-BC7A-4C6FC10920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7454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EC7A2-2008-41FB-A7DF-A320F9753C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365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23576-DABF-42F0-93CE-996A9E2B0A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0895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1BF55D-83BC-4913-94CE-BAF8346BC5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7138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BE9E0-A188-4B28-AAE5-68BF35FF04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438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51E3D4-0BED-44DF-AFF4-4453DDA51A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555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659BFE-3CF7-4A4B-8FE1-F02F74B4A8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7860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37205-137E-4FF3-B777-F8EB0B7BDD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1988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6395768-88B5-4F07-9E2E-9CC7ED11223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447800" y="76200"/>
            <a:ext cx="7620000" cy="1527175"/>
          </a:xfrm>
        </p:spPr>
        <p:txBody>
          <a:bodyPr/>
          <a:lstStyle/>
          <a:p>
            <a:r>
              <a:rPr lang="en-US" altLang="en-US" sz="3200" dirty="0">
                <a:solidFill>
                  <a:schemeClr val="accent1"/>
                </a:solidFill>
              </a:rPr>
              <a:t>Me llamo _______ </a:t>
            </a:r>
            <a:r>
              <a:rPr lang="en-US" altLang="en-US" sz="3200">
                <a:solidFill>
                  <a:schemeClr val="accent1"/>
                </a:solidFill>
              </a:rPr>
              <a:t>Clase </a:t>
            </a:r>
            <a:r>
              <a:rPr lang="en-US" altLang="en-US" sz="3200" smtClean="0">
                <a:solidFill>
                  <a:schemeClr val="accent1"/>
                </a:solidFill>
              </a:rPr>
              <a:t>602</a:t>
            </a:r>
            <a:r>
              <a:rPr lang="en-US" altLang="en-US" sz="3200" dirty="0">
                <a:solidFill>
                  <a:schemeClr val="accent1"/>
                </a:solidFill>
              </a:rPr>
              <a:t/>
            </a:r>
            <a:br>
              <a:rPr lang="en-US" altLang="en-US" sz="3200" dirty="0">
                <a:solidFill>
                  <a:schemeClr val="accent1"/>
                </a:solidFill>
              </a:rPr>
            </a:br>
            <a:r>
              <a:rPr lang="en-US" altLang="en-US" sz="3200" dirty="0">
                <a:solidFill>
                  <a:schemeClr val="accent1"/>
                </a:solidFill>
              </a:rPr>
              <a:t>La fecha es </a:t>
            </a:r>
            <a:r>
              <a:rPr lang="en-US" altLang="en-US" sz="3200">
                <a:solidFill>
                  <a:schemeClr val="accent1"/>
                </a:solidFill>
              </a:rPr>
              <a:t>el </a:t>
            </a:r>
            <a:r>
              <a:rPr lang="en-US" altLang="en-US" sz="3200" smtClean="0">
                <a:solidFill>
                  <a:schemeClr val="accent1"/>
                </a:solidFill>
              </a:rPr>
              <a:t>15</a:t>
            </a:r>
            <a:r>
              <a:rPr lang="en-US" altLang="en-US" sz="3200" smtClean="0">
                <a:solidFill>
                  <a:schemeClr val="accent1"/>
                </a:solidFill>
              </a:rPr>
              <a:t> </a:t>
            </a:r>
            <a:r>
              <a:rPr lang="en-US" altLang="en-US" sz="3200" dirty="0" smtClean="0">
                <a:solidFill>
                  <a:schemeClr val="accent1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accent1"/>
                </a:solidFill>
              </a:rPr>
              <a:t>nov</a:t>
            </a:r>
            <a:r>
              <a:rPr lang="en-US" altLang="en-US" sz="3200" dirty="0" err="1" smtClean="0">
                <a:solidFill>
                  <a:schemeClr val="accent1"/>
                </a:solidFill>
              </a:rPr>
              <a:t>iembre</a:t>
            </a:r>
            <a:r>
              <a:rPr lang="en-US" altLang="en-US" sz="3200" dirty="0" smtClean="0">
                <a:solidFill>
                  <a:schemeClr val="accent1"/>
                </a:solidFill>
              </a:rPr>
              <a:t> </a:t>
            </a:r>
            <a:r>
              <a:rPr lang="en-US" altLang="en-US" sz="3200" dirty="0" smtClean="0">
                <a:solidFill>
                  <a:schemeClr val="accent1"/>
                </a:solidFill>
              </a:rPr>
              <a:t>del </a:t>
            </a:r>
            <a:r>
              <a:rPr lang="en-US" altLang="en-US" sz="3200" dirty="0" smtClean="0">
                <a:solidFill>
                  <a:schemeClr val="accent1"/>
                </a:solidFill>
              </a:rPr>
              <a:t>2017</a:t>
            </a:r>
            <a:endParaRPr lang="en-US" altLang="en-US" sz="3200" dirty="0">
              <a:solidFill>
                <a:schemeClr val="accent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0"/>
            <a:ext cx="8763000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2"/>
                </a:solidFill>
              </a:rPr>
              <a:t>Propósito # </a:t>
            </a:r>
            <a:r>
              <a:rPr lang="es-ES_tradnl" altLang="en-US" dirty="0" smtClean="0">
                <a:solidFill>
                  <a:schemeClr val="accent2"/>
                </a:solidFill>
              </a:rPr>
              <a:t>24: </a:t>
            </a:r>
            <a:r>
              <a:rPr lang="es-ES_tradnl" altLang="en-US" dirty="0">
                <a:solidFill>
                  <a:schemeClr val="tx1"/>
                </a:solidFill>
              </a:rPr>
              <a:t>¿Quién eres?</a:t>
            </a:r>
          </a:p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2"/>
                </a:solidFill>
              </a:rPr>
              <a:t>Actividad Inicial:</a:t>
            </a:r>
          </a:p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chemeClr val="tx1"/>
                </a:solidFill>
              </a:rPr>
              <a:t>	</a:t>
            </a:r>
            <a:r>
              <a:rPr lang="es-ES_tradnl" altLang="en-US" dirty="0" err="1">
                <a:solidFill>
                  <a:schemeClr val="tx1"/>
                </a:solidFill>
              </a:rPr>
              <a:t>Write</a:t>
            </a:r>
            <a:r>
              <a:rPr lang="es-ES_tradnl" altLang="en-US" dirty="0">
                <a:solidFill>
                  <a:schemeClr val="tx1"/>
                </a:solidFill>
              </a:rPr>
              <a:t> a short </a:t>
            </a:r>
            <a:r>
              <a:rPr lang="es-ES_tradnl" altLang="en-US" dirty="0" err="1">
                <a:solidFill>
                  <a:schemeClr val="tx1"/>
                </a:solidFill>
              </a:rPr>
              <a:t>paragraph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about</a:t>
            </a:r>
            <a:r>
              <a:rPr lang="es-ES_tradnl" altLang="en-US" dirty="0">
                <a:solidFill>
                  <a:schemeClr val="tx1"/>
                </a:solidFill>
              </a:rPr>
              <a:t> YOURSELF in SPANISH. </a:t>
            </a:r>
            <a:r>
              <a:rPr lang="es-ES_tradnl" altLang="en-US" dirty="0" err="1">
                <a:solidFill>
                  <a:schemeClr val="tx1"/>
                </a:solidFill>
              </a:rPr>
              <a:t>Using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the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verb</a:t>
            </a:r>
            <a:r>
              <a:rPr lang="es-ES_tradnl" altLang="en-US" dirty="0">
                <a:solidFill>
                  <a:schemeClr val="tx1"/>
                </a:solidFill>
              </a:rPr>
              <a:t> “ser”, </a:t>
            </a:r>
            <a:r>
              <a:rPr lang="es-ES_tradnl" altLang="en-US" dirty="0" err="1">
                <a:solidFill>
                  <a:schemeClr val="tx1"/>
                </a:solidFill>
              </a:rPr>
              <a:t>state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the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following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information</a:t>
            </a:r>
            <a:r>
              <a:rPr lang="es-ES_tradnl" altLang="en-US" dirty="0">
                <a:solidFill>
                  <a:schemeClr val="tx1"/>
                </a:solidFill>
              </a:rPr>
              <a:t>:</a:t>
            </a:r>
          </a:p>
          <a:p>
            <a:r>
              <a:rPr lang="es-ES_tradnl" altLang="en-US" dirty="0" err="1">
                <a:solidFill>
                  <a:schemeClr val="tx1"/>
                </a:solidFill>
              </a:rPr>
              <a:t>Who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you</a:t>
            </a:r>
            <a:r>
              <a:rPr lang="es-ES_tradnl" altLang="en-US" dirty="0">
                <a:solidFill>
                  <a:schemeClr val="tx1"/>
                </a:solidFill>
              </a:rPr>
              <a:t> are</a:t>
            </a:r>
          </a:p>
          <a:p>
            <a:r>
              <a:rPr lang="es-ES_tradnl" altLang="en-US" dirty="0" err="1">
                <a:solidFill>
                  <a:schemeClr val="tx1"/>
                </a:solidFill>
              </a:rPr>
              <a:t>Where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you</a:t>
            </a:r>
            <a:r>
              <a:rPr lang="es-ES_tradnl" altLang="en-US" dirty="0">
                <a:solidFill>
                  <a:schemeClr val="tx1"/>
                </a:solidFill>
              </a:rPr>
              <a:t> are </a:t>
            </a:r>
            <a:r>
              <a:rPr lang="es-ES_tradnl" altLang="en-US" dirty="0" err="1">
                <a:solidFill>
                  <a:schemeClr val="tx1"/>
                </a:solidFill>
              </a:rPr>
              <a:t>from</a:t>
            </a:r>
            <a:endParaRPr lang="es-ES_tradnl" altLang="en-US" dirty="0">
              <a:solidFill>
                <a:schemeClr val="tx1"/>
              </a:solidFill>
            </a:endParaRPr>
          </a:p>
          <a:p>
            <a:r>
              <a:rPr lang="es-ES_tradnl" altLang="en-US" dirty="0" err="1">
                <a:solidFill>
                  <a:schemeClr val="tx1"/>
                </a:solidFill>
              </a:rPr>
              <a:t>Your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nationality</a:t>
            </a:r>
            <a:endParaRPr lang="es-ES_tradnl" altLang="en-US" dirty="0">
              <a:solidFill>
                <a:schemeClr val="tx1"/>
              </a:solidFill>
            </a:endParaRPr>
          </a:p>
          <a:p>
            <a:r>
              <a:rPr lang="es-ES_tradnl" altLang="en-US" dirty="0" err="1">
                <a:solidFill>
                  <a:schemeClr val="tx1"/>
                </a:solidFill>
              </a:rPr>
              <a:t>That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you</a:t>
            </a:r>
            <a:r>
              <a:rPr lang="es-ES_tradnl" altLang="en-US" dirty="0">
                <a:solidFill>
                  <a:schemeClr val="tx1"/>
                </a:solidFill>
              </a:rPr>
              <a:t> are a </a:t>
            </a:r>
            <a:r>
              <a:rPr lang="es-ES_tradnl" altLang="en-US" dirty="0" err="1">
                <a:solidFill>
                  <a:schemeClr val="tx1"/>
                </a:solidFill>
              </a:rPr>
              <a:t>student</a:t>
            </a:r>
            <a:r>
              <a:rPr lang="es-ES_tradnl" altLang="en-US" dirty="0">
                <a:solidFill>
                  <a:schemeClr val="tx1"/>
                </a:solidFill>
              </a:rPr>
              <a:t> in a </a:t>
            </a:r>
            <a:r>
              <a:rPr lang="es-ES_tradnl" altLang="en-US" dirty="0" err="1">
                <a:solidFill>
                  <a:schemeClr val="tx1"/>
                </a:solidFill>
              </a:rPr>
              <a:t>public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school</a:t>
            </a:r>
            <a:r>
              <a:rPr lang="es-ES_tradnl" altLang="en-US" dirty="0">
                <a:solidFill>
                  <a:schemeClr val="tx1"/>
                </a:solidFill>
              </a:rPr>
              <a:t>.</a:t>
            </a:r>
          </a:p>
          <a:p>
            <a:r>
              <a:rPr lang="es-ES_tradnl" altLang="en-US" dirty="0">
                <a:solidFill>
                  <a:schemeClr val="tx1"/>
                </a:solidFill>
              </a:rPr>
              <a:t>2 </a:t>
            </a:r>
            <a:r>
              <a:rPr lang="es-ES_tradnl" altLang="en-US" dirty="0" err="1">
                <a:solidFill>
                  <a:schemeClr val="tx1"/>
                </a:solidFill>
              </a:rPr>
              <a:t>physical</a:t>
            </a:r>
            <a:r>
              <a:rPr lang="es-ES_tradnl" altLang="en-US" dirty="0">
                <a:solidFill>
                  <a:schemeClr val="tx1"/>
                </a:solidFill>
              </a:rPr>
              <a:t> </a:t>
            </a:r>
            <a:r>
              <a:rPr lang="es-ES_tradnl" altLang="en-US" dirty="0" err="1">
                <a:solidFill>
                  <a:schemeClr val="tx1"/>
                </a:solidFill>
              </a:rPr>
              <a:t>traits</a:t>
            </a:r>
            <a:endParaRPr lang="es-ES_tradnl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83" t="18959" r="21898" b="15322"/>
          <a:stretch/>
        </p:blipFill>
        <p:spPr bwMode="auto">
          <a:xfrm>
            <a:off x="762000" y="1371600"/>
            <a:ext cx="7696200" cy="5469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447800" y="838200"/>
            <a:ext cx="74813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</a:rPr>
              <a:t>En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grupos</a:t>
            </a:r>
            <a:r>
              <a:rPr lang="en-US" sz="2800" b="1" dirty="0" smtClean="0">
                <a:solidFill>
                  <a:srgbClr val="0070C0"/>
                </a:solidFill>
              </a:rPr>
              <a:t> de mesa, </a:t>
            </a:r>
            <a:r>
              <a:rPr lang="en-US" sz="2800" b="1" dirty="0" err="1" smtClean="0">
                <a:solidFill>
                  <a:srgbClr val="0070C0"/>
                </a:solidFill>
              </a:rPr>
              <a:t>copia</a:t>
            </a:r>
            <a:r>
              <a:rPr lang="en-US" sz="2800" b="1" dirty="0" smtClean="0">
                <a:solidFill>
                  <a:srgbClr val="0070C0"/>
                </a:solidFill>
              </a:rPr>
              <a:t> y </a:t>
            </a:r>
            <a:r>
              <a:rPr lang="en-US" sz="2800" b="1" dirty="0" err="1" smtClean="0">
                <a:solidFill>
                  <a:srgbClr val="0070C0"/>
                </a:solidFill>
              </a:rPr>
              <a:t>completa</a:t>
            </a:r>
            <a:r>
              <a:rPr lang="en-US" sz="2800" b="1" dirty="0" smtClean="0">
                <a:solidFill>
                  <a:srgbClr val="0070C0"/>
                </a:solidFill>
              </a:rPr>
              <a:t>.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1390606"/>
            <a:ext cx="153118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                     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0" y="190500"/>
            <a:ext cx="7010400" cy="152717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79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33400" y="2667000"/>
            <a:ext cx="84201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¢"/>
              <a:defRPr sz="3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2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2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chemeClr val="tx2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2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2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2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2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2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sz="3600" kern="0" dirty="0" smtClean="0"/>
              <a:t>Workbook </a:t>
            </a:r>
            <a:endParaRPr lang="en-US" altLang="en-US" sz="3600" kern="0" dirty="0" smtClean="0"/>
          </a:p>
          <a:p>
            <a:pPr lvl="1"/>
            <a:r>
              <a:rPr lang="en-US" altLang="en-US" sz="3600" kern="0" dirty="0" err="1" smtClean="0"/>
              <a:t>Completa</a:t>
            </a:r>
            <a:r>
              <a:rPr lang="en-US" altLang="en-US" sz="3600" kern="0" dirty="0" smtClean="0"/>
              <a:t> p. 1.13-1.14</a:t>
            </a:r>
          </a:p>
          <a:p>
            <a:pPr lvl="1"/>
            <a:r>
              <a:rPr lang="en-US" altLang="en-US" sz="3600" kern="0" dirty="0" smtClean="0"/>
              <a:t>SIGN </a:t>
            </a:r>
            <a:r>
              <a:rPr lang="en-US" altLang="en-US" sz="3600" u="sng" kern="0" dirty="0" smtClean="0"/>
              <a:t>El </a:t>
            </a:r>
            <a:r>
              <a:rPr lang="en-US" altLang="en-US" sz="3600" u="sng" kern="0" dirty="0" err="1" smtClean="0"/>
              <a:t>libro</a:t>
            </a:r>
            <a:r>
              <a:rPr lang="en-US" altLang="en-US" sz="3600" u="sng" kern="0" dirty="0" smtClean="0"/>
              <a:t> de la </a:t>
            </a:r>
            <a:r>
              <a:rPr lang="en-US" altLang="en-US" sz="3600" u="sng" kern="0" dirty="0" err="1" smtClean="0"/>
              <a:t>vida</a:t>
            </a:r>
            <a:r>
              <a:rPr lang="en-US" altLang="en-US" sz="3600" u="sng" kern="0" dirty="0" smtClean="0"/>
              <a:t>-Activity packet</a:t>
            </a:r>
            <a:r>
              <a:rPr lang="en-US" altLang="en-US" sz="3600" kern="0" dirty="0" smtClean="0"/>
              <a:t> by FRIDAY</a:t>
            </a:r>
            <a:endParaRPr lang="en-US" altLang="en-US" sz="3600" kern="0" dirty="0" smtClean="0"/>
          </a:p>
          <a:p>
            <a:pPr lvl="1"/>
            <a:r>
              <a:rPr lang="en-US" altLang="en-US" sz="3600" kern="0" dirty="0" smtClean="0"/>
              <a:t>SIGN </a:t>
            </a:r>
            <a:r>
              <a:rPr lang="en-US" altLang="en-US" sz="3600" u="sng" kern="0" dirty="0" smtClean="0"/>
              <a:t>Rubric: </a:t>
            </a:r>
            <a:r>
              <a:rPr lang="en-US" altLang="en-US" sz="3600" u="sng" kern="0" dirty="0" err="1" smtClean="0"/>
              <a:t>Calaca</a:t>
            </a:r>
            <a:r>
              <a:rPr lang="en-US" altLang="en-US" sz="3600" u="sng" kern="0" dirty="0" smtClean="0"/>
              <a:t> </a:t>
            </a:r>
            <a:r>
              <a:rPr lang="en-US" altLang="en-US" sz="3600" kern="0" dirty="0" smtClean="0"/>
              <a:t>by </a:t>
            </a:r>
            <a:r>
              <a:rPr lang="en-US" altLang="en-US" sz="3600" kern="0" dirty="0" smtClean="0"/>
              <a:t>TUESDAY</a:t>
            </a:r>
            <a:r>
              <a:rPr lang="en-US" altLang="en-US" sz="3600" kern="0" dirty="0" smtClean="0"/>
              <a:t>!</a:t>
            </a:r>
            <a:r>
              <a:rPr lang="en-US" altLang="en-US" sz="3600" u="sng" kern="0" dirty="0" smtClean="0"/>
              <a:t> </a:t>
            </a:r>
            <a:endParaRPr lang="en-US" altLang="en-US" sz="3600" kern="0" dirty="0" smtClean="0"/>
          </a:p>
          <a:p>
            <a:pPr>
              <a:buFont typeface="Wingdings" pitchFamily="2" charset="2"/>
              <a:buNone/>
            </a:pPr>
            <a:endParaRPr lang="en-US" altLang="en-US" sz="3600" kern="0" dirty="0" smtClean="0"/>
          </a:p>
          <a:p>
            <a:pPr>
              <a:buFont typeface="Wingdings" pitchFamily="2" charset="2"/>
              <a:buNone/>
            </a:pPr>
            <a:endParaRPr lang="en-US" altLang="en-US" sz="3600" u="sng" kern="0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38200" y="1371600"/>
            <a:ext cx="7696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dirty="0" err="1">
                <a:solidFill>
                  <a:schemeClr val="accent2"/>
                </a:solidFill>
              </a:rPr>
              <a:t>Tarea</a:t>
            </a:r>
            <a:r>
              <a:rPr lang="en-US" altLang="en-US" dirty="0">
                <a:solidFill>
                  <a:schemeClr val="accent2"/>
                </a:solidFill>
              </a:rPr>
              <a:t> # </a:t>
            </a:r>
            <a:r>
              <a:rPr lang="en-US" altLang="en-US" dirty="0" smtClean="0">
                <a:solidFill>
                  <a:schemeClr val="accent2"/>
                </a:solidFill>
              </a:rPr>
              <a:t>24</a:t>
            </a:r>
            <a:endParaRPr lang="en-US" alt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19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ho">
  <a:themeElements>
    <a:clrScheme name="Echo 8">
      <a:dk1>
        <a:srgbClr val="000000"/>
      </a:dk1>
      <a:lt1>
        <a:srgbClr val="FFFFFF"/>
      </a:lt1>
      <a:dk2>
        <a:srgbClr val="000000"/>
      </a:dk2>
      <a:lt2>
        <a:srgbClr val="666699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336699"/>
      </a:hlink>
      <a:folHlink>
        <a:srgbClr val="808080"/>
      </a:folHlink>
    </a:clrScheme>
    <a:fontScheme name="Ech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h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3976</TotalTime>
  <Words>51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Echo</vt:lpstr>
      <vt:lpstr>Me llamo _______ Clase 602 La fecha es el 15 de noviembre del 2017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9N La fecha es el 6 de enero del 2012</dc:title>
  <dc:creator>Helen Zumaeta</dc:creator>
  <cp:lastModifiedBy>Helen Zumaeta</cp:lastModifiedBy>
  <cp:revision>28</cp:revision>
  <cp:lastPrinted>2016-12-06T13:52:46Z</cp:lastPrinted>
  <dcterms:created xsi:type="dcterms:W3CDTF">2012-01-05T16:10:07Z</dcterms:created>
  <dcterms:modified xsi:type="dcterms:W3CDTF">2017-11-15T17:55:53Z</dcterms:modified>
</cp:coreProperties>
</file>